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599" autoAdjust="0"/>
  </p:normalViewPr>
  <p:slideViewPr>
    <p:cSldViewPr snapToGrid="0" snapToObjects="1"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87" y="2062393"/>
            <a:ext cx="782321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72" y="3818168"/>
            <a:ext cx="70661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43" y="4399341"/>
            <a:ext cx="7814369" cy="88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43" y="2899154"/>
            <a:ext cx="78143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0046" y="6171782"/>
            <a:ext cx="1169640" cy="365125"/>
          </a:xfrm>
        </p:spPr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0734" y="6171782"/>
            <a:ext cx="18444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6898" y="6177623"/>
            <a:ext cx="590717" cy="365125"/>
          </a:xfrm>
        </p:spPr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44411"/>
            <a:ext cx="3401717" cy="4100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44411"/>
            <a:ext cx="3561549" cy="4100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02" y="658564"/>
            <a:ext cx="32958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658565"/>
            <a:ext cx="4574504" cy="5048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02" y="1820615"/>
            <a:ext cx="3295886" cy="388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902" y="501411"/>
            <a:ext cx="79988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902" y="1826974"/>
            <a:ext cx="7998898" cy="3857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0046" y="6186900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0734" y="6186900"/>
            <a:ext cx="1844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6898" y="6192741"/>
            <a:ext cx="590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87" y="405827"/>
            <a:ext cx="7823213" cy="1470025"/>
          </a:xfrm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72" y="2161602"/>
            <a:ext cx="7066128" cy="1752600"/>
          </a:xfrm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M_PowerPoint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MSUM_PowerPoint_02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MSUM_PowerPoint_02</vt:lpstr>
      <vt:lpstr>Slide 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stegmaie</cp:lastModifiedBy>
  <cp:revision>1</cp:revision>
  <dcterms:created xsi:type="dcterms:W3CDTF">2012-12-10T20:04:40Z</dcterms:created>
  <dcterms:modified xsi:type="dcterms:W3CDTF">2012-12-10T20:05:07Z</dcterms:modified>
</cp:coreProperties>
</file>