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599" autoAdjust="0"/>
  </p:normalViewPr>
  <p:slideViewPr>
    <p:cSldViewPr snapToGrid="0" snapToObjects="1">
      <p:cViewPr varScale="1">
        <p:scale>
          <a:sx n="115" d="100"/>
          <a:sy n="115" d="100"/>
        </p:scale>
        <p:origin x="-16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6" d="100"/>
          <a:sy n="126" d="100"/>
        </p:scale>
        <p:origin x="-4360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C2719-43FE-644A-B626-6753B45FA92B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FC8EE-C86E-AF45-BC7E-F39CAB297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636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4987" y="2062393"/>
            <a:ext cx="7823213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6272" y="3818168"/>
            <a:ext cx="706612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55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412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652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20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43" y="4399341"/>
            <a:ext cx="7814369" cy="88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43" y="2899154"/>
            <a:ext cx="781436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190046" y="6171782"/>
            <a:ext cx="1169640" cy="365125"/>
          </a:xfrm>
        </p:spPr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50734" y="6171782"/>
            <a:ext cx="18444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6898" y="6177623"/>
            <a:ext cx="590717" cy="365125"/>
          </a:xfrm>
        </p:spPr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239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1159" y="1644411"/>
            <a:ext cx="3401717" cy="41005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250" y="1644411"/>
            <a:ext cx="3561549" cy="410051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408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59" y="1535113"/>
            <a:ext cx="34168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159" y="2174875"/>
            <a:ext cx="3416835" cy="35851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929" y="1535113"/>
            <a:ext cx="35388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929" y="2174875"/>
            <a:ext cx="3538871" cy="35851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30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850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682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02" y="658564"/>
            <a:ext cx="329588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296" y="658565"/>
            <a:ext cx="4574504" cy="50485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02" y="1820615"/>
            <a:ext cx="3295886" cy="388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995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700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35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7902" y="501411"/>
            <a:ext cx="799889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902" y="1826974"/>
            <a:ext cx="7998898" cy="3857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0046" y="6186900"/>
            <a:ext cx="1169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E57AE-AC13-8E4F-8676-A94BACF8331E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50734" y="6186900"/>
            <a:ext cx="184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06898" y="6192741"/>
            <a:ext cx="5907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84F5-A660-814B-AF99-F12525182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127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4987" y="405827"/>
            <a:ext cx="7823213" cy="1470025"/>
          </a:xfrm>
        </p:spPr>
        <p:txBody>
          <a:bodyPr/>
          <a:lstStyle/>
          <a:p>
            <a:endParaRPr lang="en-US" dirty="0">
              <a:latin typeface="Verdana"/>
              <a:cs typeface="Verdan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6272" y="2161602"/>
            <a:ext cx="7066128" cy="1752600"/>
          </a:xfrm>
        </p:spPr>
        <p:txBody>
          <a:bodyPr/>
          <a:lstStyle/>
          <a:p>
            <a:endParaRPr lang="en-US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2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M_PowerPoint_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MSUM_PowerPoint_02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MSUM_PowerPoint_02</vt:lpstr>
      <vt:lpstr>Slide 1</vt:lpstr>
    </vt:vector>
  </TitlesOfParts>
  <Company>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stegmaie</dc:creator>
  <cp:lastModifiedBy>stegmaie</cp:lastModifiedBy>
  <cp:revision>1</cp:revision>
  <dcterms:created xsi:type="dcterms:W3CDTF">2012-12-10T20:04:40Z</dcterms:created>
  <dcterms:modified xsi:type="dcterms:W3CDTF">2012-12-10T20:05:07Z</dcterms:modified>
</cp:coreProperties>
</file>