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4626" autoAdjust="0"/>
  </p:normalViewPr>
  <p:slideViewPr>
    <p:cSldViewPr snapToGrid="0" snapToObjects="1">
      <p:cViewPr varScale="1">
        <p:scale>
          <a:sx n="121" d="100"/>
          <a:sy n="121" d="100"/>
        </p:scale>
        <p:origin x="189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591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125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527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020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398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2/16/23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082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2/16/23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306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2/16/23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50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2/16/23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824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2/16/23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958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2/16/23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352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E57AE-AC13-8E4F-8676-A94BACF8331E}" type="datetimeFigureOut">
              <a:rPr lang="en-US" smtClean="0"/>
              <a:t>2/16/23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273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>
              <a:latin typeface="Verdana"/>
              <a:cs typeface="Verdan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pPr algn="l"/>
            <a:r>
              <a:rPr lang="en-US" dirty="0">
                <a:latin typeface="Verdana"/>
                <a:cs typeface="Verdana"/>
              </a:rPr>
              <a:t>For purposes of accessibility, consider:</a:t>
            </a:r>
          </a:p>
          <a:p>
            <a:pPr algn="l"/>
            <a:endParaRPr lang="en-US" dirty="0">
              <a:latin typeface="Verdana"/>
              <a:cs typeface="Verdana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latin typeface="Verdana"/>
                <a:cs typeface="Verdana"/>
              </a:rPr>
              <a:t>Limiting bullet points to 7 lines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>
              <a:latin typeface="Verdana"/>
              <a:cs typeface="Verdana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latin typeface="Verdana"/>
                <a:cs typeface="Verdana"/>
              </a:rPr>
              <a:t>Limiting each line to a max of 7 words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>
              <a:latin typeface="Verdana"/>
              <a:cs typeface="Verdana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latin typeface="Verdana"/>
                <a:cs typeface="Verdana"/>
              </a:rPr>
              <a:t>Use alternate text for images</a:t>
            </a:r>
          </a:p>
          <a:p>
            <a:pPr algn="l"/>
            <a:endParaRPr lang="en-US" dirty="0">
              <a:latin typeface="Verdana"/>
              <a:cs typeface="Verdana"/>
            </a:endParaRPr>
          </a:p>
          <a:p>
            <a:pPr algn="l"/>
            <a:endParaRPr lang="en-US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586255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27</Words>
  <Application>Microsoft Macintosh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Office Theme</vt:lpstr>
      <vt:lpstr>PowerPoint Presentation</vt:lpstr>
    </vt:vector>
  </TitlesOfParts>
  <Company>MN State University Moorhead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Information Technology</dc:creator>
  <cp:lastModifiedBy>Lien, Derek A</cp:lastModifiedBy>
  <cp:revision>8</cp:revision>
  <dcterms:created xsi:type="dcterms:W3CDTF">2011-10-04T15:10:20Z</dcterms:created>
  <dcterms:modified xsi:type="dcterms:W3CDTF">2023-02-16T14:47:32Z</dcterms:modified>
</cp:coreProperties>
</file>