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26" d="100"/>
          <a:sy n="126" d="100"/>
        </p:scale>
        <p:origin x="-436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C9E5FA8-0351-701A-DDE0-C295382710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9564CB-98E7-1560-0BA3-170BC2A7AD8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88B8DB-C8B9-274B-A019-C352C409D4BC}" type="datetimeFigureOut">
              <a:rPr lang="en-US" altLang="en-US"/>
              <a:pPr/>
              <a:t>2/16/23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5E06D4C-F9BD-8B6D-3BF8-54FA9687BDD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DC209D4-9EEB-FD6B-C31F-E6E357F2A2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BB1D45-3090-0032-6C9B-405C0F669DE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5E9E1-12D5-F7D6-9DBE-083882C156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A52B43D-71EF-C548-A160-0123801064D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130425"/>
            <a:ext cx="70866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8BEBE-8B57-2E55-D6A8-F9E090982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557B74-D21D-3E44-AFDB-FD1E036AA551}" type="datetimeFigureOut">
              <a:rPr lang="en-US" altLang="en-US"/>
              <a:pPr/>
              <a:t>2/16/23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E1786F-056B-E9C9-F049-0881A02BE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0F977-978E-599A-9B15-732F76FB2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6D9ED-8D03-7642-8BB2-3B9BDBFE67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7875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CB1733A-D0FA-4FB8-EE70-71AC4A061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874AB3-5D0F-504F-960A-A3244A2D0326}" type="datetimeFigureOut">
              <a:rPr lang="en-US" altLang="en-US"/>
              <a:pPr/>
              <a:t>2/16/23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D46BD62-9CB7-8707-2472-28C2A3DA0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7AE8D0E-1521-7C9A-B9CD-1842E65D8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ADFB7-0BF8-B647-AF83-C2BFA828C9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1574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66649AF-037A-4CF0-F873-34D9E354A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31CC7C-958F-7547-A1B0-0F3DD28A6BD4}" type="datetimeFigureOut">
              <a:rPr lang="en-US" altLang="en-US"/>
              <a:pPr/>
              <a:t>2/16/23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B46C4F4-C613-1D86-3956-3B8C18AAF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97F8321-EBB1-801E-64E0-6C7A1C1EF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495EB3-B2CC-2040-8060-5AF55B26D1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9386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157B0-9BD4-82F9-3D23-3D2914AEC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BEAB94-6633-284D-B24D-EA3B5BCBABB5}" type="datetimeFigureOut">
              <a:rPr lang="en-US" altLang="en-US"/>
              <a:pPr/>
              <a:t>2/16/23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AF86A-B672-47FC-6845-EF18D491C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5D40D-689F-C4DE-4A92-D762F90AF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990BC-6CCB-5C4C-9708-AFB16FA80B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362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1159" y="4406900"/>
            <a:ext cx="707355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59" y="2906713"/>
            <a:ext cx="707355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AD44E-970C-CF89-CC3C-FFE73D259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566224-1A41-BA42-9845-FA5D5C09969B}" type="datetimeFigureOut">
              <a:rPr lang="en-US" altLang="en-US"/>
              <a:pPr/>
              <a:t>2/16/23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8A813-052E-B96A-F70A-1946486CF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936A7-7B97-8494-2A64-EA6B06DB9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D721C6-9538-4546-93C4-21BAA9A36A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60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1159" y="1600200"/>
            <a:ext cx="3401717" cy="4144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250" y="1600200"/>
            <a:ext cx="3561549" cy="41447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4C7844-08DD-785B-F5BC-FD2E74966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7A6A11-0DF2-F14F-93C0-6DD34CEC8579}" type="datetimeFigureOut">
              <a:rPr lang="en-US" altLang="en-US"/>
              <a:pPr/>
              <a:t>2/16/23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2CF8DD8-5429-B6A7-3DB9-0DACB8CEA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583B669-B107-B949-34FD-FB351BF83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37303-98CF-964A-8D1F-49E3F26C0B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7505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1159" y="1535113"/>
            <a:ext cx="341683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1159" y="2174875"/>
            <a:ext cx="3416835" cy="35851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929" y="1535113"/>
            <a:ext cx="35388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929" y="2174875"/>
            <a:ext cx="3538871" cy="35851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FF4E4FD-115B-065A-36E3-97386ABD6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3C2BD9-3AB7-1D48-940D-88923C3631DF}" type="datetimeFigureOut">
              <a:rPr lang="en-US" altLang="en-US"/>
              <a:pPr/>
              <a:t>2/16/23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5A9FD51-E353-51F5-63C0-1DDAC5B3B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79551C7-B7D8-3B2C-FF9B-2F04D841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E4841-D03A-904B-8F19-67ECD9CC25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685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CA4D86D-7376-523B-F3F4-4D359F4B8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D1B883-86DD-FA42-A602-97C5E4613F8C}" type="datetimeFigureOut">
              <a:rPr lang="en-US" altLang="en-US"/>
              <a:pPr/>
              <a:t>2/16/23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1FB0DBD-5E08-3BA6-5373-A4C090B8B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6D91A24-B956-6E5B-F028-747F54644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E665E-0213-0744-9CF2-C8B2F52C11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8034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43FE22B-B2F8-93DD-427C-137ACAAC6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CDB0AB-ED08-E24C-9FEC-371B3CBEB90E}" type="datetimeFigureOut">
              <a:rPr lang="en-US" altLang="en-US"/>
              <a:pPr/>
              <a:t>2/16/23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1FE7F6C-A3F8-E433-09A6-B942328CB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F8CA99E-0EF0-120D-338C-BB8AFD125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DF55F-54F2-D346-A710-329DFE4D2A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47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7240" y="273050"/>
            <a:ext cx="256654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296" y="273051"/>
            <a:ext cx="4574504" cy="5381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17240" y="1435100"/>
            <a:ext cx="2566548" cy="4219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2E4EB53-6145-4E0E-2867-6A9890AD3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4C54B8-8A81-5E40-B873-ECE16201DE76}" type="datetimeFigureOut">
              <a:rPr lang="en-US" altLang="en-US"/>
              <a:pPr/>
              <a:t>2/16/23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FEA389D-63E6-DD3E-0D43-44C9D6C53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DD79400-DA22-5A67-916C-130C15063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67962-8DE2-4C46-8EFC-57E83CA3A0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142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700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01F565-DCD1-1D22-CDF3-CE6EAD879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D7C8E9-DDDE-5A47-B3D9-7CD6F5D2F62F}" type="datetimeFigureOut">
              <a:rPr lang="en-US" altLang="en-US"/>
              <a:pPr/>
              <a:t>2/16/23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F5D1F2F-A5EE-3919-0625-8AA6E22DF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B419B61-EAFA-491F-E9F1-2D9306C46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9C9D6-E058-4C4C-8046-0AA2C05769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621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2AA56A1-FCC9-D551-B742-12AA41E21BE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420813" y="274638"/>
            <a:ext cx="72659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3970ED8-E08E-7B38-0DBD-4C870EBAE2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20813" y="1600200"/>
            <a:ext cx="7265987" cy="410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2C075-EDB1-67EC-7E72-34883472D5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20813" y="6005513"/>
            <a:ext cx="11699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7FD8DDEB-E246-6A47-B495-E27B280511ED}" type="datetimeFigureOut">
              <a:rPr lang="en-US" altLang="en-US"/>
              <a:pPr/>
              <a:t>2/16/23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35B72-F5CE-F070-582A-8A116CE80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81300" y="6005513"/>
            <a:ext cx="1844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6621C-C92D-767A-ABFB-51980C9115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05375" y="6011863"/>
            <a:ext cx="8715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C2F3B6F-642C-8A43-BD72-B6F51F47949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le 1">
            <a:extLst>
              <a:ext uri="{FF2B5EF4-FFF2-40B4-BE49-F238E27FC236}">
                <a16:creationId xmlns:a16="http://schemas.microsoft.com/office/drawing/2014/main" id="{68F23955-6A26-E5AB-2AB8-4130566F59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784225"/>
            <a:ext cx="7086600" cy="1470025"/>
          </a:xfrm>
        </p:spPr>
        <p:txBody>
          <a:bodyPr/>
          <a:lstStyle/>
          <a:p>
            <a:endParaRPr lang="en-US" altLang="en-US">
              <a:solidFill>
                <a:srgbClr val="990021"/>
              </a:solidFill>
              <a:latin typeface="Verdan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AAE930-679E-7583-BDD7-CF3C66A8EA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540000"/>
            <a:ext cx="7086600" cy="1752600"/>
          </a:xfrm>
        </p:spPr>
        <p:txBody>
          <a:bodyPr rtlCol="0">
            <a:normAutofit fontScale="47500" lnSpcReduction="20000"/>
          </a:bodyPr>
          <a:lstStyle/>
          <a:p>
            <a:pPr algn="l" fontAlgn="auto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latin typeface="Verdana"/>
                <a:ea typeface="+mn-ea"/>
                <a:cs typeface="Verdana"/>
              </a:rPr>
              <a:t>For purposes of accessibility, consider:</a:t>
            </a:r>
          </a:p>
          <a:p>
            <a:pPr algn="l" fontAlgn="auto">
              <a:spcAft>
                <a:spcPts val="0"/>
              </a:spcAft>
              <a:buFont typeface="Arial"/>
              <a:buNone/>
              <a:defRPr/>
            </a:pPr>
            <a:endParaRPr lang="en-US" dirty="0">
              <a:latin typeface="Verdana"/>
              <a:ea typeface="+mn-ea"/>
              <a:cs typeface="Verdana"/>
            </a:endParaRPr>
          </a:p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Verdana"/>
                <a:ea typeface="+mn-ea"/>
                <a:cs typeface="Verdana"/>
              </a:rPr>
              <a:t>Limiting bullet points to 7 lines</a:t>
            </a:r>
          </a:p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Verdana"/>
              <a:ea typeface="+mn-ea"/>
              <a:cs typeface="Verdana"/>
            </a:endParaRPr>
          </a:p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Verdana"/>
                <a:ea typeface="+mn-ea"/>
                <a:cs typeface="Verdana"/>
              </a:rPr>
              <a:t>Limiting each line to a max of 7 words</a:t>
            </a:r>
          </a:p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Verdana"/>
              <a:ea typeface="+mn-ea"/>
              <a:cs typeface="Verdana"/>
            </a:endParaRPr>
          </a:p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Verdana"/>
                <a:ea typeface="+mn-ea"/>
                <a:cs typeface="Verdana"/>
              </a:rPr>
              <a:t>Use alternate text for images</a:t>
            </a:r>
          </a:p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>
              <a:latin typeface="Verdana"/>
              <a:ea typeface="+mn-ea"/>
              <a:cs typeface="Verdana"/>
            </a:endParaRPr>
          </a:p>
          <a:p>
            <a:pPr algn="l" fontAlgn="auto">
              <a:spcAft>
                <a:spcPts val="0"/>
              </a:spcAft>
              <a:buFont typeface="Arial"/>
              <a:buNone/>
              <a:defRPr/>
            </a:pPr>
            <a:endParaRPr lang="en-US" dirty="0">
              <a:latin typeface="Verdana"/>
              <a:ea typeface="+mn-e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SUM_PowerPoint_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27</Words>
  <Application>Microsoft Macintosh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ＭＳ Ｐゴシック</vt:lpstr>
      <vt:lpstr>Arial</vt:lpstr>
      <vt:lpstr>Verdana</vt:lpstr>
      <vt:lpstr>MSUM_PowerPoint_01</vt:lpstr>
      <vt:lpstr>PowerPoint Presentation</vt:lpstr>
      <vt:lpstr>PowerPoint Presentation</vt:lpstr>
    </vt:vector>
  </TitlesOfParts>
  <Company>MN State University Moorhead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Information Technology</dc:creator>
  <cp:lastModifiedBy>Lien, Derek A</cp:lastModifiedBy>
  <cp:revision>23</cp:revision>
  <dcterms:created xsi:type="dcterms:W3CDTF">2011-10-04T15:10:20Z</dcterms:created>
  <dcterms:modified xsi:type="dcterms:W3CDTF">2023-02-16T14:51:13Z</dcterms:modified>
</cp:coreProperties>
</file>