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99" autoAdjust="0"/>
  </p:normalViewPr>
  <p:slideViewPr>
    <p:cSldViewPr snapToGrid="0" snapToObjects="1">
      <p:cViewPr varScale="1">
        <p:scale>
          <a:sx n="108" d="100"/>
          <a:sy n="108" d="100"/>
        </p:scale>
        <p:origin x="51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97819"/>
            <a:ext cx="70866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60" y="3305176"/>
            <a:ext cx="7073553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2180035"/>
            <a:ext cx="707355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60" y="1200150"/>
            <a:ext cx="3401717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1" y="1200150"/>
            <a:ext cx="3561549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151335"/>
            <a:ext cx="341683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60" y="1631157"/>
            <a:ext cx="3416835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30" y="1151335"/>
            <a:ext cx="353887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30" y="1631157"/>
            <a:ext cx="3538871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04787"/>
            <a:ext cx="2566548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04788"/>
            <a:ext cx="4574504" cy="4035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076325"/>
            <a:ext cx="2566548" cy="31643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7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1" y="205979"/>
            <a:ext cx="726563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200151"/>
            <a:ext cx="7265640" cy="3080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4504113"/>
            <a:ext cx="11696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4504113"/>
            <a:ext cx="1844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4508494"/>
            <a:ext cx="8704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6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Grande"/>
              <a:buChar char="&gt;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1566"/>
      </p:ext>
    </p:extLst>
  </p:cSld>
  <p:clrMapOvr>
    <a:masterClrMapping/>
  </p:clrMapOvr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MSUM_PowerPoint_16x9_01</Template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Verdana</vt:lpstr>
      <vt:lpstr>MSUM_PowerPoint_01</vt:lpstr>
      <vt:lpstr>PowerPoint Presentation</vt:lpstr>
      <vt:lpstr>PowerPoint Presentation</vt:lpstr>
    </vt:vector>
  </TitlesOfParts>
  <Company>MSUM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Stegmaier</dc:creator>
  <cp:lastModifiedBy>Amanda Stegmaier</cp:lastModifiedBy>
  <cp:revision>1</cp:revision>
  <dcterms:created xsi:type="dcterms:W3CDTF">2015-02-05T16:34:59Z</dcterms:created>
  <dcterms:modified xsi:type="dcterms:W3CDTF">2015-02-05T16:35:27Z</dcterms:modified>
</cp:coreProperties>
</file>